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32918400" cy="21945600"/>
  <p:notesSz cx="6858000" cy="9144000"/>
  <p:defaultTextStyle>
    <a:defPPr>
      <a:defRPr lang="en-US"/>
    </a:defPPr>
    <a:lvl1pPr marL="0" algn="l" defTabSz="263330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652" algn="l" defTabSz="263330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302" algn="l" defTabSz="263330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49955" algn="l" defTabSz="263330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607" algn="l" defTabSz="263330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260" algn="l" defTabSz="263330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899909" algn="l" defTabSz="263330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6562" algn="l" defTabSz="263330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214" algn="l" defTabSz="263330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89"/>
    <p:restoredTop sz="50058"/>
  </p:normalViewPr>
  <p:slideViewPr>
    <p:cSldViewPr snapToGrid="0" snapToObjects="1">
      <p:cViewPr varScale="1">
        <p:scale>
          <a:sx n="29" d="100"/>
          <a:sy n="29" d="100"/>
        </p:scale>
        <p:origin x="320" y="1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3591562"/>
            <a:ext cx="24688800" cy="7640320"/>
          </a:xfrm>
        </p:spPr>
        <p:txBody>
          <a:bodyPr anchor="b"/>
          <a:lstStyle>
            <a:lvl1pPr algn="ctr">
              <a:defRPr sz="16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6480"/>
            </a:lvl1pPr>
            <a:lvl2pPr marL="1234440" indent="0" algn="ctr">
              <a:buNone/>
              <a:defRPr sz="5400"/>
            </a:lvl2pPr>
            <a:lvl3pPr marL="2468880" indent="0" algn="ctr">
              <a:buNone/>
              <a:defRPr sz="4860"/>
            </a:lvl3pPr>
            <a:lvl4pPr marL="3703320" indent="0" algn="ctr">
              <a:buNone/>
              <a:defRPr sz="4320"/>
            </a:lvl4pPr>
            <a:lvl5pPr marL="4937760" indent="0" algn="ctr">
              <a:buNone/>
              <a:defRPr sz="4320"/>
            </a:lvl5pPr>
            <a:lvl6pPr marL="6172200" indent="0" algn="ctr">
              <a:buNone/>
              <a:defRPr sz="4320"/>
            </a:lvl6pPr>
            <a:lvl7pPr marL="7406640" indent="0" algn="ctr">
              <a:buNone/>
              <a:defRPr sz="4320"/>
            </a:lvl7pPr>
            <a:lvl8pPr marL="8641080" indent="0" algn="ctr">
              <a:buNone/>
              <a:defRPr sz="4320"/>
            </a:lvl8pPr>
            <a:lvl9pPr marL="9875520" indent="0" algn="ctr">
              <a:buNone/>
              <a:defRPr sz="432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AA7C-CD1B-4640-982D-F8957D86B834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7BA6-2182-6C49-829E-00DA2BD0F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36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AA7C-CD1B-4640-982D-F8957D86B834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7BA6-2182-6C49-829E-00DA2BD0F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39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0" y="1168400"/>
            <a:ext cx="7098030" cy="185978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0" y="1168400"/>
            <a:ext cx="20882610" cy="185978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AA7C-CD1B-4640-982D-F8957D86B834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7BA6-2182-6C49-829E-00DA2BD0F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1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AA7C-CD1B-4640-982D-F8957D86B834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7BA6-2182-6C49-829E-00DA2BD0F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6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5" y="5471163"/>
            <a:ext cx="28392120" cy="9128758"/>
          </a:xfrm>
        </p:spPr>
        <p:txBody>
          <a:bodyPr anchor="b"/>
          <a:lstStyle>
            <a:lvl1pPr>
              <a:defRPr sz="16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5" y="14686283"/>
            <a:ext cx="28392120" cy="4800598"/>
          </a:xfrm>
        </p:spPr>
        <p:txBody>
          <a:bodyPr/>
          <a:lstStyle>
            <a:lvl1pPr marL="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1pPr>
            <a:lvl2pPr marL="123444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2pPr>
            <a:lvl3pPr marL="2468880" indent="0">
              <a:buNone/>
              <a:defRPr sz="4860">
                <a:solidFill>
                  <a:schemeClr val="tx1">
                    <a:tint val="75000"/>
                  </a:schemeClr>
                </a:solidFill>
              </a:defRPr>
            </a:lvl3pPr>
            <a:lvl4pPr marL="370332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4pPr>
            <a:lvl5pPr marL="49377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5pPr>
            <a:lvl6pPr marL="617220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6pPr>
            <a:lvl7pPr marL="740664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7pPr>
            <a:lvl8pPr marL="864108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8pPr>
            <a:lvl9pPr marL="987552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AA7C-CD1B-4640-982D-F8957D86B834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7BA6-2182-6C49-829E-00DA2BD0F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08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0"/>
            <a:ext cx="13990320" cy="13924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0"/>
            <a:ext cx="13990320" cy="13924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AA7C-CD1B-4640-982D-F8957D86B834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7BA6-2182-6C49-829E-00DA2BD0F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7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1"/>
            <a:ext cx="28392120" cy="42418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29" y="5379722"/>
            <a:ext cx="13926025" cy="2636518"/>
          </a:xfrm>
        </p:spPr>
        <p:txBody>
          <a:bodyPr anchor="b"/>
          <a:lstStyle>
            <a:lvl1pPr marL="0" indent="0">
              <a:buNone/>
              <a:defRPr sz="648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860" b="1"/>
            </a:lvl3pPr>
            <a:lvl4pPr marL="3703320" indent="0">
              <a:buNone/>
              <a:defRPr sz="4320" b="1"/>
            </a:lvl4pPr>
            <a:lvl5pPr marL="4937760" indent="0">
              <a:buNone/>
              <a:defRPr sz="4320" b="1"/>
            </a:lvl5pPr>
            <a:lvl6pPr marL="6172200" indent="0">
              <a:buNone/>
              <a:defRPr sz="4320" b="1"/>
            </a:lvl6pPr>
            <a:lvl7pPr marL="7406640" indent="0">
              <a:buNone/>
              <a:defRPr sz="4320" b="1"/>
            </a:lvl7pPr>
            <a:lvl8pPr marL="8641080" indent="0">
              <a:buNone/>
              <a:defRPr sz="4320" b="1"/>
            </a:lvl8pPr>
            <a:lvl9pPr marL="9875520" indent="0">
              <a:buNone/>
              <a:defRPr sz="43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29" y="8016240"/>
            <a:ext cx="13926025" cy="117906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0" y="5379722"/>
            <a:ext cx="13994608" cy="2636518"/>
          </a:xfrm>
        </p:spPr>
        <p:txBody>
          <a:bodyPr anchor="b"/>
          <a:lstStyle>
            <a:lvl1pPr marL="0" indent="0">
              <a:buNone/>
              <a:defRPr sz="648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860" b="1"/>
            </a:lvl3pPr>
            <a:lvl4pPr marL="3703320" indent="0">
              <a:buNone/>
              <a:defRPr sz="4320" b="1"/>
            </a:lvl4pPr>
            <a:lvl5pPr marL="4937760" indent="0">
              <a:buNone/>
              <a:defRPr sz="4320" b="1"/>
            </a:lvl5pPr>
            <a:lvl6pPr marL="6172200" indent="0">
              <a:buNone/>
              <a:defRPr sz="4320" b="1"/>
            </a:lvl6pPr>
            <a:lvl7pPr marL="7406640" indent="0">
              <a:buNone/>
              <a:defRPr sz="4320" b="1"/>
            </a:lvl7pPr>
            <a:lvl8pPr marL="8641080" indent="0">
              <a:buNone/>
              <a:defRPr sz="4320" b="1"/>
            </a:lvl8pPr>
            <a:lvl9pPr marL="9875520" indent="0">
              <a:buNone/>
              <a:defRPr sz="43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0" y="8016240"/>
            <a:ext cx="13994608" cy="117906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AA7C-CD1B-4640-982D-F8957D86B834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7BA6-2182-6C49-829E-00DA2BD0F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AA7C-CD1B-4640-982D-F8957D86B834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7BA6-2182-6C49-829E-00DA2BD0F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9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AA7C-CD1B-4640-982D-F8957D86B834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7BA6-2182-6C49-829E-00DA2BD0F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6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9" y="1463040"/>
            <a:ext cx="10617040" cy="5120640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2"/>
            <a:ext cx="16664940" cy="15595600"/>
          </a:xfrm>
        </p:spPr>
        <p:txBody>
          <a:bodyPr/>
          <a:lstStyle>
            <a:lvl1pPr>
              <a:defRPr sz="8640"/>
            </a:lvl1pPr>
            <a:lvl2pPr>
              <a:defRPr sz="7560"/>
            </a:lvl2pPr>
            <a:lvl3pPr>
              <a:defRPr sz="648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9" y="6583680"/>
            <a:ext cx="10617040" cy="12197082"/>
          </a:xfrm>
        </p:spPr>
        <p:txBody>
          <a:bodyPr/>
          <a:lstStyle>
            <a:lvl1pPr marL="0" indent="0">
              <a:buNone/>
              <a:defRPr sz="4320"/>
            </a:lvl1pPr>
            <a:lvl2pPr marL="1234440" indent="0">
              <a:buNone/>
              <a:defRPr sz="3780"/>
            </a:lvl2pPr>
            <a:lvl3pPr marL="2468880" indent="0">
              <a:buNone/>
              <a:defRPr sz="3240"/>
            </a:lvl3pPr>
            <a:lvl4pPr marL="3703320" indent="0">
              <a:buNone/>
              <a:defRPr sz="2700"/>
            </a:lvl4pPr>
            <a:lvl5pPr marL="4937760" indent="0">
              <a:buNone/>
              <a:defRPr sz="2700"/>
            </a:lvl5pPr>
            <a:lvl6pPr marL="6172200" indent="0">
              <a:buNone/>
              <a:defRPr sz="2700"/>
            </a:lvl6pPr>
            <a:lvl7pPr marL="7406640" indent="0">
              <a:buNone/>
              <a:defRPr sz="2700"/>
            </a:lvl7pPr>
            <a:lvl8pPr marL="8641080" indent="0">
              <a:buNone/>
              <a:defRPr sz="2700"/>
            </a:lvl8pPr>
            <a:lvl9pPr marL="9875520" indent="0">
              <a:buNone/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AA7C-CD1B-4640-982D-F8957D86B834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7BA6-2182-6C49-829E-00DA2BD0F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3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9" y="1463040"/>
            <a:ext cx="10617040" cy="5120640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994608" y="3159762"/>
            <a:ext cx="16664940" cy="15595600"/>
          </a:xfrm>
        </p:spPr>
        <p:txBody>
          <a:bodyPr/>
          <a:lstStyle>
            <a:lvl1pPr marL="0" indent="0">
              <a:buNone/>
              <a:defRPr sz="8640"/>
            </a:lvl1pPr>
            <a:lvl2pPr marL="1234440" indent="0">
              <a:buNone/>
              <a:defRPr sz="7560"/>
            </a:lvl2pPr>
            <a:lvl3pPr marL="2468880" indent="0">
              <a:buNone/>
              <a:defRPr sz="6480"/>
            </a:lvl3pPr>
            <a:lvl4pPr marL="3703320" indent="0">
              <a:buNone/>
              <a:defRPr sz="5400"/>
            </a:lvl4pPr>
            <a:lvl5pPr marL="4937760" indent="0">
              <a:buNone/>
              <a:defRPr sz="5400"/>
            </a:lvl5pPr>
            <a:lvl6pPr marL="6172200" indent="0">
              <a:buNone/>
              <a:defRPr sz="5400"/>
            </a:lvl6pPr>
            <a:lvl7pPr marL="7406640" indent="0">
              <a:buNone/>
              <a:defRPr sz="5400"/>
            </a:lvl7pPr>
            <a:lvl8pPr marL="8641080" indent="0">
              <a:buNone/>
              <a:defRPr sz="5400"/>
            </a:lvl8pPr>
            <a:lvl9pPr marL="9875520" indent="0">
              <a:buNone/>
              <a:defRPr sz="54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9" y="6583680"/>
            <a:ext cx="10617040" cy="12197082"/>
          </a:xfrm>
        </p:spPr>
        <p:txBody>
          <a:bodyPr/>
          <a:lstStyle>
            <a:lvl1pPr marL="0" indent="0">
              <a:buNone/>
              <a:defRPr sz="4320"/>
            </a:lvl1pPr>
            <a:lvl2pPr marL="1234440" indent="0">
              <a:buNone/>
              <a:defRPr sz="3780"/>
            </a:lvl2pPr>
            <a:lvl3pPr marL="2468880" indent="0">
              <a:buNone/>
              <a:defRPr sz="3240"/>
            </a:lvl3pPr>
            <a:lvl4pPr marL="3703320" indent="0">
              <a:buNone/>
              <a:defRPr sz="2700"/>
            </a:lvl4pPr>
            <a:lvl5pPr marL="4937760" indent="0">
              <a:buNone/>
              <a:defRPr sz="2700"/>
            </a:lvl5pPr>
            <a:lvl6pPr marL="6172200" indent="0">
              <a:buNone/>
              <a:defRPr sz="2700"/>
            </a:lvl6pPr>
            <a:lvl7pPr marL="7406640" indent="0">
              <a:buNone/>
              <a:defRPr sz="2700"/>
            </a:lvl7pPr>
            <a:lvl8pPr marL="8641080" indent="0">
              <a:buNone/>
              <a:defRPr sz="2700"/>
            </a:lvl8pPr>
            <a:lvl9pPr marL="9875520" indent="0">
              <a:buNone/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AA7C-CD1B-4640-982D-F8957D86B834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7BA6-2182-6C49-829E-00DA2BD0F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3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1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2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AAA7C-CD1B-4640-982D-F8957D86B834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2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2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17BA6-2182-6C49-829E-00DA2BD0F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943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468880" rtl="0" eaLnBrk="1" latinLnBrk="0" hangingPunct="1">
        <a:lnSpc>
          <a:spcPct val="90000"/>
        </a:lnSpc>
        <a:spcBef>
          <a:spcPct val="0"/>
        </a:spcBef>
        <a:buNone/>
        <a:defRPr sz="1188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617220" indent="-617220" algn="l" defTabSz="2468880" rtl="0" eaLnBrk="1" latinLnBrk="0" hangingPunct="1">
        <a:lnSpc>
          <a:spcPct val="90000"/>
        </a:lnSpc>
        <a:spcBef>
          <a:spcPts val="2700"/>
        </a:spcBef>
        <a:buFont typeface="Arial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851660" indent="-617220" algn="l" defTabSz="2468880" rtl="0" eaLnBrk="1" latinLnBrk="0" hangingPunct="1">
        <a:lnSpc>
          <a:spcPct val="90000"/>
        </a:lnSpc>
        <a:spcBef>
          <a:spcPts val="1350"/>
        </a:spcBef>
        <a:buFont typeface="Arial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indent="-617220" algn="l" defTabSz="2468880" rtl="0" eaLnBrk="1" latinLnBrk="0" hangingPunct="1">
        <a:lnSpc>
          <a:spcPct val="90000"/>
        </a:lnSpc>
        <a:spcBef>
          <a:spcPts val="1350"/>
        </a:spcBef>
        <a:buFont typeface="Arial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indent="-617220" algn="l" defTabSz="2468880" rtl="0" eaLnBrk="1" latinLnBrk="0" hangingPunct="1">
        <a:lnSpc>
          <a:spcPct val="90000"/>
        </a:lnSpc>
        <a:spcBef>
          <a:spcPts val="1350"/>
        </a:spcBef>
        <a:buFont typeface="Arial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4pPr>
      <a:lvl5pPr marL="5554980" indent="-617220" algn="l" defTabSz="2468880" rtl="0" eaLnBrk="1" latinLnBrk="0" hangingPunct="1">
        <a:lnSpc>
          <a:spcPct val="90000"/>
        </a:lnSpc>
        <a:spcBef>
          <a:spcPts val="1350"/>
        </a:spcBef>
        <a:buFont typeface="Arial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5pPr>
      <a:lvl6pPr marL="6789420" indent="-617220" algn="l" defTabSz="2468880" rtl="0" eaLnBrk="1" latinLnBrk="0" hangingPunct="1">
        <a:lnSpc>
          <a:spcPct val="90000"/>
        </a:lnSpc>
        <a:spcBef>
          <a:spcPts val="1350"/>
        </a:spcBef>
        <a:buFont typeface="Arial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6pPr>
      <a:lvl7pPr marL="8023860" indent="-617220" algn="l" defTabSz="2468880" rtl="0" eaLnBrk="1" latinLnBrk="0" hangingPunct="1">
        <a:lnSpc>
          <a:spcPct val="90000"/>
        </a:lnSpc>
        <a:spcBef>
          <a:spcPts val="1350"/>
        </a:spcBef>
        <a:buFont typeface="Arial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7pPr>
      <a:lvl8pPr marL="9258300" indent="-617220" algn="l" defTabSz="2468880" rtl="0" eaLnBrk="1" latinLnBrk="0" hangingPunct="1">
        <a:lnSpc>
          <a:spcPct val="90000"/>
        </a:lnSpc>
        <a:spcBef>
          <a:spcPts val="1350"/>
        </a:spcBef>
        <a:buFont typeface="Arial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8pPr>
      <a:lvl9pPr marL="10492740" indent="-617220" algn="l" defTabSz="2468880" rtl="0" eaLnBrk="1" latinLnBrk="0" hangingPunct="1">
        <a:lnSpc>
          <a:spcPct val="90000"/>
        </a:lnSpc>
        <a:spcBef>
          <a:spcPts val="1350"/>
        </a:spcBef>
        <a:buFont typeface="Arial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2pPr>
      <a:lvl3pPr marL="246888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3pPr>
      <a:lvl4pPr marL="370332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5pPr>
      <a:lvl6pPr marL="617220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6pPr>
      <a:lvl7pPr marL="740664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7pPr>
      <a:lvl8pPr marL="864108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8pPr>
      <a:lvl9pPr marL="987552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40795"/>
      </p:ext>
    </p:extLst>
  </p:cSld>
  <p:clrMapOvr>
    <a:masterClrMapping/>
  </p:clrMapOvr>
</p:sld>
</file>

<file path=ppt/theme/theme1.xml><?xml version="1.0" encoding="utf-8"?>
<a:theme xmlns:a="http://schemas.openxmlformats.org/drawingml/2006/main" name="HWCOE 2016 Them">
  <a:themeElements>
    <a:clrScheme name="Custom 4">
      <a:dk1>
        <a:sysClr val="windowText" lastClr="000000"/>
      </a:dk1>
      <a:lt1>
        <a:sysClr val="window" lastClr="FFFFFF"/>
      </a:lt1>
      <a:dk2>
        <a:srgbClr val="000C3E"/>
      </a:dk2>
      <a:lt2>
        <a:srgbClr val="6C9AC3"/>
      </a:lt2>
      <a:accent1>
        <a:srgbClr val="003663"/>
      </a:accent1>
      <a:accent2>
        <a:srgbClr val="005496"/>
      </a:accent2>
      <a:accent3>
        <a:srgbClr val="E17F35"/>
      </a:accent3>
      <a:accent4>
        <a:srgbClr val="FF4A00"/>
      </a:accent4>
      <a:accent5>
        <a:srgbClr val="FF4A00"/>
      </a:accent5>
      <a:accent6>
        <a:srgbClr val="6C9AC3"/>
      </a:accent6>
      <a:hlink>
        <a:srgbClr val="FF4A00"/>
      </a:hlink>
      <a:folHlink>
        <a:srgbClr val="FF7F35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HWCOE 2016 Theme</Template>
  <TotalTime>15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Corbel</vt:lpstr>
      <vt:lpstr>Arial</vt:lpstr>
      <vt:lpstr>HWCOE 2016 Them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2016-10-10T19:54:35Z</dcterms:created>
  <dcterms:modified xsi:type="dcterms:W3CDTF">2016-10-10T20:10:31Z</dcterms:modified>
</cp:coreProperties>
</file>