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303" r:id="rId2"/>
    <p:sldId id="304" r:id="rId3"/>
    <p:sldId id="299" r:id="rId4"/>
    <p:sldId id="300" r:id="rId5"/>
    <p:sldId id="301" r:id="rId6"/>
    <p:sldId id="302" r:id="rId7"/>
    <p:sldId id="305" r:id="rId8"/>
    <p:sldId id="256" r:id="rId9"/>
  </p:sldIdLst>
  <p:sldSz cx="9144000" cy="5143500" type="screen16x9"/>
  <p:notesSz cx="9144000" cy="6858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FF462C"/>
    <a:srgbClr val="FF4A21"/>
    <a:srgbClr val="0052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08" autoAdjust="0"/>
    <p:restoredTop sz="85087" autoAdjust="0"/>
  </p:normalViewPr>
  <p:slideViewPr>
    <p:cSldViewPr snapToGrid="0" snapToObjects="1">
      <p:cViewPr varScale="1">
        <p:scale>
          <a:sx n="147" d="100"/>
          <a:sy n="147" d="100"/>
        </p:scale>
        <p:origin x="1512" y="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Rockwel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AC6E28A-33A3-DB4F-9F93-D3B0C6596826}" type="datetimeFigureOut">
              <a:rPr lang="en-US"/>
              <a:pPr>
                <a:defRPr/>
              </a:pPr>
              <a:t>1/15/19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Rockwel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C965ECB-F284-854D-818F-5BC971CC7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49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Quadon Medium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Quadon Medium"/>
              </a:defRPr>
            </a:lvl1pPr>
          </a:lstStyle>
          <a:p>
            <a:pPr>
              <a:defRPr/>
            </a:pPr>
            <a:fld id="{0F85DB7A-A5FF-C04A-A4AA-98B39292EA77}" type="datetimeFigureOut">
              <a:rPr lang="en-US" smtClean="0"/>
              <a:pPr>
                <a:defRPr/>
              </a:pPr>
              <a:t>1/15/19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Quadon Medium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Quadon Medium"/>
              </a:defRPr>
            </a:lvl1pPr>
          </a:lstStyle>
          <a:p>
            <a:pPr>
              <a:defRPr/>
            </a:pPr>
            <a:fld id="{1A60B8F3-4DE0-044E-A0D2-83BDE6C791D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649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Quadon Medium"/>
        <a:ea typeface="MS PGothic" panose="020B0600070205080204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Quadon Medium"/>
        <a:ea typeface="MS PGothic" panose="020B0600070205080204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Quadon Medium"/>
        <a:ea typeface="MS PGothic" panose="020B0600070205080204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Quadon Medium"/>
        <a:ea typeface="MS PGothic" panose="020B0600070205080204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Quadon Medium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9" y="1524"/>
            <a:ext cx="9141291" cy="514197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71298" y="1676188"/>
            <a:ext cx="8272702" cy="1334281"/>
          </a:xfrm>
        </p:spPr>
        <p:txBody>
          <a:bodyPr/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With Two Lines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1299" y="3095756"/>
            <a:ext cx="8681355" cy="581025"/>
          </a:xfrm>
        </p:spPr>
        <p:txBody>
          <a:bodyPr rtlCol="0">
            <a:noAutofit/>
          </a:bodyPr>
          <a:lstStyle>
            <a:lvl1pPr marL="0" indent="0" algn="l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tona Book"/>
                <a:ea typeface="+mj-ea"/>
                <a:cs typeface="Gentona Book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1276722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62"/>
            <a:ext cx="9141291" cy="5141976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786685" y="1136854"/>
            <a:ext cx="21704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>
                <a:solidFill>
                  <a:schemeClr val="bg1"/>
                </a:solidFill>
                <a:latin typeface="Quadon Medium"/>
                <a:cs typeface="Quadon Medium"/>
              </a:rPr>
              <a:t>DEPARTMENT OR UNIT NAME.</a:t>
            </a:r>
            <a:r>
              <a:rPr lang="en-US" sz="1000" b="0" i="0" baseline="0" dirty="0">
                <a:solidFill>
                  <a:schemeClr val="bg1"/>
                </a:solidFill>
                <a:latin typeface="Quadon Medium"/>
                <a:cs typeface="Quadon Medium"/>
              </a:rPr>
              <a:t> DELETE FROM MASTER SLIDE IF N/A</a:t>
            </a:r>
            <a:endParaRPr lang="en-US" sz="1000" b="0" i="0" dirty="0">
              <a:solidFill>
                <a:schemeClr val="bg1"/>
              </a:solidFill>
              <a:latin typeface="Quadon Medium"/>
              <a:cs typeface="Quadon Medium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71298" y="2140561"/>
            <a:ext cx="8272702" cy="1334281"/>
          </a:xfrm>
        </p:spPr>
        <p:txBody>
          <a:bodyPr/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With Two Lines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1299" y="3560129"/>
            <a:ext cx="8681355" cy="581025"/>
          </a:xfrm>
        </p:spPr>
        <p:txBody>
          <a:bodyPr rtlCol="0">
            <a:noAutofit/>
          </a:bodyPr>
          <a:lstStyle>
            <a:lvl1pPr marL="0" indent="0" algn="l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tona Book"/>
                <a:ea typeface="+mj-ea"/>
                <a:cs typeface="Gentona Book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2849426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 bwMode="auto">
          <a:xfrm>
            <a:off x="289956" y="893853"/>
            <a:ext cx="7556500" cy="83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5153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7560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289956" y="1722826"/>
            <a:ext cx="7556500" cy="310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289956" y="893853"/>
            <a:ext cx="7556500" cy="83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278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821" y="2142597"/>
            <a:ext cx="7763657" cy="2611257"/>
          </a:xfrm>
        </p:spPr>
        <p:txBody>
          <a:bodyPr>
            <a:normAutofit/>
          </a:bodyPr>
          <a:lstStyle>
            <a:lvl1pPr>
              <a:defRPr sz="1800">
                <a:latin typeface="Quadon Medium"/>
                <a:cs typeface="Quadon Medium"/>
              </a:defRPr>
            </a:lvl1pPr>
            <a:lvl2pPr>
              <a:defRPr sz="1800">
                <a:latin typeface="Quadon Medium"/>
                <a:cs typeface="Quadon Medium"/>
              </a:defRPr>
            </a:lvl2pPr>
            <a:lvl3pPr>
              <a:defRPr sz="1800">
                <a:latin typeface="Quadon Medium"/>
                <a:cs typeface="Quadon Medium"/>
              </a:defRPr>
            </a:lvl3pPr>
            <a:lvl4pPr>
              <a:defRPr sz="1800">
                <a:latin typeface="Quadon Medium"/>
                <a:cs typeface="Quadon Medium"/>
              </a:defRPr>
            </a:lvl4pPr>
            <a:lvl5pPr>
              <a:defRPr sz="1800">
                <a:latin typeface="Quadon Medium"/>
                <a:cs typeface="Quadon Medium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0"/>
          </p:nvPr>
        </p:nvSpPr>
        <p:spPr>
          <a:xfrm>
            <a:off x="293821" y="1500290"/>
            <a:ext cx="7763657" cy="581025"/>
          </a:xfrm>
        </p:spPr>
        <p:txBody>
          <a:bodyPr rtlCol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Gentona Book"/>
                <a:ea typeface="+mj-ea"/>
                <a:cs typeface="Gentona Book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289956" y="893853"/>
            <a:ext cx="7556500" cy="83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857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821" y="2583842"/>
            <a:ext cx="3657600" cy="2268251"/>
          </a:xfrm>
        </p:spPr>
        <p:txBody>
          <a:bodyPr>
            <a:normAutofit/>
          </a:bodyPr>
          <a:lstStyle>
            <a:lvl1pPr>
              <a:defRPr sz="1800">
                <a:latin typeface="Quadon Medium"/>
                <a:cs typeface="Quadon Medium"/>
              </a:defRPr>
            </a:lvl1pPr>
            <a:lvl2pPr>
              <a:defRPr sz="1800">
                <a:latin typeface="Quadon Medium"/>
                <a:cs typeface="Quadon Medium"/>
              </a:defRPr>
            </a:lvl2pPr>
            <a:lvl3pPr>
              <a:defRPr sz="1800">
                <a:latin typeface="Quadon Medium"/>
                <a:cs typeface="Quadon Medium"/>
              </a:defRPr>
            </a:lvl3pPr>
            <a:lvl4pPr>
              <a:defRPr sz="1800">
                <a:latin typeface="Quadon Medium"/>
                <a:cs typeface="Quadon Medium"/>
              </a:defRPr>
            </a:lvl4pPr>
            <a:lvl5pPr>
              <a:defRPr sz="1800">
                <a:latin typeface="Quadon Medium"/>
                <a:cs typeface="Quadon Medium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6158" y="2583842"/>
            <a:ext cx="3657600" cy="2268251"/>
          </a:xfrm>
        </p:spPr>
        <p:txBody>
          <a:bodyPr>
            <a:normAutofit/>
          </a:bodyPr>
          <a:lstStyle>
            <a:lvl1pPr>
              <a:defRPr sz="1800" b="0" i="0">
                <a:latin typeface="Quadon Medium"/>
                <a:cs typeface="Quadon Medium"/>
              </a:defRPr>
            </a:lvl1pPr>
            <a:lvl2pPr>
              <a:defRPr sz="1800">
                <a:latin typeface="Quadon Medium"/>
                <a:cs typeface="Quadon Medium"/>
              </a:defRPr>
            </a:lvl2pPr>
            <a:lvl3pPr>
              <a:defRPr sz="1800">
                <a:latin typeface="Quadon Medium"/>
                <a:cs typeface="Quadon Medium"/>
              </a:defRPr>
            </a:lvl3pPr>
            <a:lvl4pPr>
              <a:defRPr sz="1800">
                <a:latin typeface="Quadon Medium"/>
                <a:cs typeface="Quadon Medium"/>
              </a:defRPr>
            </a:lvl4pPr>
            <a:lvl5pPr>
              <a:defRPr sz="1800">
                <a:latin typeface="Quadon Medium"/>
                <a:cs typeface="Quadon Medium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821" y="2301454"/>
            <a:ext cx="3657600" cy="242047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Gentona Book"/>
                <a:cs typeface="Gentona Boo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96158" y="2301454"/>
            <a:ext cx="3657600" cy="242047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Gentona Book"/>
                <a:cs typeface="Gentona Boo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0"/>
          </p:nvPr>
        </p:nvSpPr>
        <p:spPr>
          <a:xfrm>
            <a:off x="293821" y="1500290"/>
            <a:ext cx="7763657" cy="581025"/>
          </a:xfrm>
        </p:spPr>
        <p:txBody>
          <a:bodyPr rtlCol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Gentona Book"/>
                <a:ea typeface="+mj-ea"/>
                <a:cs typeface="Gentona Book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289956" y="893853"/>
            <a:ext cx="7556500" cy="83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81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62"/>
            <a:ext cx="9141291" cy="51419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3AE0F5-5504-3846-951C-F929F716AB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09" y="1524"/>
            <a:ext cx="9141290" cy="514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7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90C5E0-FA08-504F-A519-20D7EB6C10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b="90037"/>
          <a:stretch/>
        </p:blipFill>
        <p:spPr>
          <a:xfrm>
            <a:off x="0" y="2205"/>
            <a:ext cx="9144000" cy="51241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89956" y="893853"/>
            <a:ext cx="7556500" cy="83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89956" y="1722826"/>
            <a:ext cx="7556500" cy="310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786684" y="347147"/>
            <a:ext cx="5250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dirty="0">
                <a:solidFill>
                  <a:schemeClr val="accent1"/>
                </a:solidFill>
                <a:latin typeface="Quadon Medium"/>
                <a:cs typeface="Quadon Medium"/>
              </a:rPr>
              <a:t>DEPARTMENT OR UNIT NAME</a:t>
            </a:r>
            <a:r>
              <a:rPr lang="en-US" sz="800" b="0" i="0" baseline="0" dirty="0">
                <a:solidFill>
                  <a:schemeClr val="accent1"/>
                </a:solidFill>
                <a:latin typeface="Quadon Medium"/>
                <a:cs typeface="Quadon Medium"/>
              </a:rPr>
              <a:t>. DELETE FROM MASTER SLIDE IF N/A</a:t>
            </a:r>
            <a:endParaRPr lang="en-US" sz="800" b="0" i="0" dirty="0">
              <a:solidFill>
                <a:schemeClr val="accent1"/>
              </a:solidFill>
              <a:latin typeface="Quadon Medium"/>
              <a:cs typeface="Quadon Medium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  <p:sldLayoutId id="2147484289" r:id="rId2"/>
    <p:sldLayoutId id="2147484286" r:id="rId3"/>
    <p:sldLayoutId id="2147484285" r:id="rId4"/>
    <p:sldLayoutId id="2147484267" r:id="rId5"/>
    <p:sldLayoutId id="2147484269" r:id="rId6"/>
    <p:sldLayoutId id="2147484270" r:id="rId7"/>
    <p:sldLayoutId id="2147484265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0" kern="1200">
          <a:solidFill>
            <a:schemeClr val="accent1"/>
          </a:solidFill>
          <a:latin typeface="Gentona Book"/>
          <a:ea typeface="MS PGothic" panose="020B0600070205080204" pitchFamily="34" charset="-128"/>
          <a:cs typeface="Gentona Book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Rockwell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Rockwell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Rockwell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Rockwell" charset="0"/>
          <a:ea typeface="MS PGothic" panose="020B0600070205080204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Rockwel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Rockwel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Rockwel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Rockwell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0" fontAlgn="base" hangingPunct="0">
        <a:spcBef>
          <a:spcPts val="2000"/>
        </a:spcBef>
        <a:spcAft>
          <a:spcPct val="0"/>
        </a:spcAft>
        <a:buClr>
          <a:schemeClr val="accent3">
            <a:lumMod val="60000"/>
            <a:lumOff val="40000"/>
          </a:schemeClr>
        </a:buClr>
        <a:buSzPct val="75000"/>
        <a:buFont typeface="Wingdings" charset="2"/>
        <a:buChar char="n"/>
        <a:defRPr sz="2000" kern="1200">
          <a:solidFill>
            <a:schemeClr val="accent1"/>
          </a:solidFill>
          <a:latin typeface="Quadon Medium"/>
          <a:ea typeface="MS PGothic" panose="020B0600070205080204" pitchFamily="34" charset="-128"/>
          <a:cs typeface="Quadon Medium"/>
        </a:defRPr>
      </a:lvl1pPr>
      <a:lvl2pPr marL="457200" indent="-228600" algn="l" rtl="0" eaLnBrk="0" fontAlgn="base" hangingPunct="0">
        <a:spcBef>
          <a:spcPts val="600"/>
        </a:spcBef>
        <a:spcAft>
          <a:spcPct val="0"/>
        </a:spcAft>
        <a:buClr>
          <a:schemeClr val="accent3"/>
        </a:buClr>
        <a:buSzPct val="75000"/>
        <a:buFont typeface="Wingdings" charset="2"/>
        <a:buChar char="n"/>
        <a:defRPr kern="1200">
          <a:solidFill>
            <a:schemeClr val="accent1"/>
          </a:solidFill>
          <a:latin typeface="Quadon Medium"/>
          <a:ea typeface="MS PGothic" panose="020B0600070205080204" pitchFamily="34" charset="-128"/>
          <a:cs typeface="Quadon Medium"/>
        </a:defRPr>
      </a:lvl2pPr>
      <a:lvl3pPr marL="685800" indent="-228600" algn="l" rtl="0" eaLnBrk="0" fontAlgn="base" hangingPunct="0">
        <a:spcBef>
          <a:spcPts val="600"/>
        </a:spcBef>
        <a:spcAft>
          <a:spcPct val="0"/>
        </a:spcAft>
        <a:buClr>
          <a:schemeClr val="accent3">
            <a:lumMod val="60000"/>
            <a:lumOff val="40000"/>
          </a:schemeClr>
        </a:buClr>
        <a:buSzPct val="75000"/>
        <a:buFont typeface="Wingdings" charset="2"/>
        <a:buChar char="n"/>
        <a:defRPr kern="1200">
          <a:solidFill>
            <a:schemeClr val="accent1"/>
          </a:solidFill>
          <a:latin typeface="Quadon Medium"/>
          <a:ea typeface="MS PGothic" panose="020B0600070205080204" pitchFamily="34" charset="-128"/>
          <a:cs typeface="Quadon Medium"/>
        </a:defRPr>
      </a:lvl3pPr>
      <a:lvl4pPr marL="914400" indent="-228600" algn="l" rtl="0" eaLnBrk="0" fontAlgn="base" hangingPunct="0">
        <a:spcBef>
          <a:spcPts val="600"/>
        </a:spcBef>
        <a:spcAft>
          <a:spcPct val="0"/>
        </a:spcAft>
        <a:buClr>
          <a:schemeClr val="accent3"/>
        </a:buClr>
        <a:buSzPct val="75000"/>
        <a:buFont typeface="Wingdings" charset="2"/>
        <a:buChar char="n"/>
        <a:defRPr kern="1200">
          <a:solidFill>
            <a:schemeClr val="accent1"/>
          </a:solidFill>
          <a:latin typeface="Quadon Medium"/>
          <a:ea typeface="MS PGothic" panose="020B0600070205080204" pitchFamily="34" charset="-128"/>
          <a:cs typeface="Quadon Medium"/>
        </a:defRPr>
      </a:lvl4pPr>
      <a:lvl5pPr marL="1143000" indent="-228600" algn="l" rtl="0" eaLnBrk="0" fontAlgn="base" hangingPunct="0">
        <a:spcBef>
          <a:spcPts val="600"/>
        </a:spcBef>
        <a:spcAft>
          <a:spcPct val="0"/>
        </a:spcAft>
        <a:buClr>
          <a:schemeClr val="accent3">
            <a:lumMod val="60000"/>
            <a:lumOff val="40000"/>
          </a:schemeClr>
        </a:buClr>
        <a:buSzPct val="75000"/>
        <a:buFont typeface="Wingdings" charset="2"/>
        <a:buChar char="n"/>
        <a:defRPr kern="1200">
          <a:solidFill>
            <a:schemeClr val="accent1"/>
          </a:solidFill>
          <a:latin typeface="Quadon Medium"/>
          <a:ea typeface="MS PGothic" panose="020B0600070205080204" pitchFamily="34" charset="-128"/>
          <a:cs typeface="Quadon Medium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156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150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086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6316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798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956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963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PNE Theme Slide Deck">
  <a:themeElements>
    <a:clrScheme name="Custom 7">
      <a:dk1>
        <a:sysClr val="windowText" lastClr="000000"/>
      </a:dk1>
      <a:lt1>
        <a:sysClr val="window" lastClr="FFFFFF"/>
      </a:lt1>
      <a:dk2>
        <a:srgbClr val="000C3E"/>
      </a:dk2>
      <a:lt2>
        <a:srgbClr val="6C9AC3"/>
      </a:lt2>
      <a:accent1>
        <a:srgbClr val="00529B"/>
      </a:accent1>
      <a:accent2>
        <a:srgbClr val="00529B"/>
      </a:accent2>
      <a:accent3>
        <a:srgbClr val="E17F35"/>
      </a:accent3>
      <a:accent4>
        <a:srgbClr val="FF462C"/>
      </a:accent4>
      <a:accent5>
        <a:srgbClr val="FF462C"/>
      </a:accent5>
      <a:accent6>
        <a:srgbClr val="6C9AC3"/>
      </a:accent6>
      <a:hlink>
        <a:srgbClr val="FF462C"/>
      </a:hlink>
      <a:folHlink>
        <a:srgbClr val="FF7F35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6864</TotalTime>
  <Words>0</Words>
  <Application>Microsoft Macintosh PowerPoint</Application>
  <PresentationFormat>On-screen Show (16:9)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ＭＳ Ｐゴシック</vt:lpstr>
      <vt:lpstr>ＭＳ Ｐゴシック</vt:lpstr>
      <vt:lpstr>Gentona Book</vt:lpstr>
      <vt:lpstr>Quadon Medium</vt:lpstr>
      <vt:lpstr>Rockwell</vt:lpstr>
      <vt:lpstr>Wingdings</vt:lpstr>
      <vt:lpstr>PNE Theme Slide Deck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UF College of Engineering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Performance Data</dc:title>
  <dc:creator>Cocherell,Teresa D</dc:creator>
  <cp:lastModifiedBy>Elizabeth Fiore</cp:lastModifiedBy>
  <cp:revision>276</cp:revision>
  <cp:lastPrinted>2014-01-31T19:29:42Z</cp:lastPrinted>
  <dcterms:created xsi:type="dcterms:W3CDTF">2013-09-18T13:46:37Z</dcterms:created>
  <dcterms:modified xsi:type="dcterms:W3CDTF">2019-01-15T21:23:43Z</dcterms:modified>
</cp:coreProperties>
</file>